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Darker Grotesque Medium"/>
      <p:regular r:id="rId19"/>
      <p:bold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Fira Sans Extra Condensed Medium"/>
      <p:regular r:id="rId25"/>
      <p:bold r:id="rId26"/>
      <p:italic r:id="rId27"/>
      <p:boldItalic r:id="rId28"/>
    </p:embeddedFont>
    <p:embeddedFont>
      <p:font typeface="Orbitron"/>
      <p:regular r:id="rId29"/>
      <p:bold r:id="rId30"/>
    </p:embeddedFont>
    <p:embeddedFont>
      <p:font typeface="DM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arkerGrotesqueMedium-bold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rbitro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MSans-regular.fntdata"/><Relationship Id="rId30" Type="http://schemas.openxmlformats.org/officeDocument/2006/relationships/font" Target="fonts/Orbitron-bold.fntdata"/><Relationship Id="rId11" Type="http://schemas.openxmlformats.org/officeDocument/2006/relationships/slide" Target="slides/slide7.xml"/><Relationship Id="rId33" Type="http://schemas.openxmlformats.org/officeDocument/2006/relationships/font" Target="fonts/DMSans-italic.fntdata"/><Relationship Id="rId10" Type="http://schemas.openxmlformats.org/officeDocument/2006/relationships/slide" Target="slides/slide6.xml"/><Relationship Id="rId32" Type="http://schemas.openxmlformats.org/officeDocument/2006/relationships/font" Target="fonts/DM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DM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DarkerGrotesqueMedium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3d6dee17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03d6dee17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3d6dee17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03d6dee17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3d6dee17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03d6dee17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3d6dee17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03d6dee17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3d6dee170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03d6dee170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3d6dee170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03d6dee17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3d6dee17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03d6dee17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3d6dee170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03d6dee170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3d6dee1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03d6dee1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1" Type="http://schemas.openxmlformats.org/officeDocument/2006/relationships/hyperlink" Target="http://bit.ly/2Tynxth" TargetMode="External"/><Relationship Id="rId10" Type="http://schemas.openxmlformats.org/officeDocument/2006/relationships/image" Target="../media/image17.png"/><Relationship Id="rId13" Type="http://schemas.openxmlformats.org/officeDocument/2006/relationships/hyperlink" Target="http://bit.ly/2TtBDfr" TargetMode="External"/><Relationship Id="rId12" Type="http://schemas.openxmlformats.org/officeDocument/2006/relationships/hyperlink" Target="http://bit.ly/2TyoMsr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10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57250" y="1140188"/>
            <a:ext cx="61911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b="1" sz="4800">
                <a:solidFill>
                  <a:srgbClr val="F3F3F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57250" y="3534713"/>
            <a:ext cx="427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087356" y="-2735050"/>
            <a:ext cx="514601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8480050" y="1895009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3444151" y="-18965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4">
            <a:alphaModFix/>
          </a:blip>
          <a:srcRect b="27829" l="24986" r="27255" t="19560"/>
          <a:stretch/>
        </p:blipFill>
        <p:spPr>
          <a:xfrm flipH="1" rot="10800000">
            <a:off x="43706" y="560269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3266229">
            <a:off x="-497961" y="2032079"/>
            <a:ext cx="1045222" cy="107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510448">
            <a:off x="8494525" y="2647671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 txBox="1"/>
          <p:nvPr>
            <p:ph type="title"/>
          </p:nvPr>
        </p:nvSpPr>
        <p:spPr>
          <a:xfrm>
            <a:off x="1101175" y="17304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1"/>
          <p:cNvSpPr txBox="1"/>
          <p:nvPr>
            <p:ph idx="2" type="title"/>
          </p:nvPr>
        </p:nvSpPr>
        <p:spPr>
          <a:xfrm>
            <a:off x="3578948" y="17304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1"/>
          <p:cNvSpPr txBox="1"/>
          <p:nvPr>
            <p:ph idx="3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1"/>
          <p:cNvSpPr txBox="1"/>
          <p:nvPr>
            <p:ph idx="4" type="title"/>
          </p:nvPr>
        </p:nvSpPr>
        <p:spPr>
          <a:xfrm>
            <a:off x="1101175" y="35448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1"/>
          <p:cNvSpPr txBox="1"/>
          <p:nvPr>
            <p:ph idx="5" type="subTitle"/>
          </p:nvPr>
        </p:nvSpPr>
        <p:spPr>
          <a:xfrm>
            <a:off x="1101175" y="4083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11"/>
          <p:cNvSpPr txBox="1"/>
          <p:nvPr>
            <p:ph idx="6" type="title"/>
          </p:nvPr>
        </p:nvSpPr>
        <p:spPr>
          <a:xfrm>
            <a:off x="3578948" y="35448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11"/>
          <p:cNvSpPr txBox="1"/>
          <p:nvPr>
            <p:ph idx="7" type="subTitle"/>
          </p:nvPr>
        </p:nvSpPr>
        <p:spPr>
          <a:xfrm>
            <a:off x="3578948" y="4083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11"/>
          <p:cNvSpPr txBox="1"/>
          <p:nvPr>
            <p:ph idx="8" type="title"/>
          </p:nvPr>
        </p:nvSpPr>
        <p:spPr>
          <a:xfrm>
            <a:off x="6056727" y="17304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1"/>
          <p:cNvSpPr txBox="1"/>
          <p:nvPr>
            <p:ph idx="9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11"/>
          <p:cNvSpPr txBox="1"/>
          <p:nvPr>
            <p:ph idx="13" type="title"/>
          </p:nvPr>
        </p:nvSpPr>
        <p:spPr>
          <a:xfrm>
            <a:off x="6056727" y="35448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11"/>
          <p:cNvSpPr txBox="1"/>
          <p:nvPr>
            <p:ph idx="14" type="subTitle"/>
          </p:nvPr>
        </p:nvSpPr>
        <p:spPr>
          <a:xfrm>
            <a:off x="6056727" y="4083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1"/>
          <p:cNvSpPr txBox="1"/>
          <p:nvPr>
            <p:ph idx="15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/>
          <p:nvPr>
            <p:ph type="title"/>
          </p:nvPr>
        </p:nvSpPr>
        <p:spPr>
          <a:xfrm>
            <a:off x="748575" y="385425"/>
            <a:ext cx="34245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7397674" y="2013300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6583299" y="-12481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933574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3173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927227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857627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6648050" y="-28937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099971">
            <a:off x="7799127" y="-48724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4">
            <a:alphaModFix/>
          </a:blip>
          <a:srcRect b="27829" l="24986" r="27255" t="19560"/>
          <a:stretch/>
        </p:blipFill>
        <p:spPr>
          <a:xfrm rot="10800000">
            <a:off x="7969646" y="22331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2948951" y="2751671"/>
            <a:ext cx="5788101" cy="64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831926" y="-29074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8100000">
            <a:off x="3006725" y="453937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4">
            <a:alphaModFix/>
          </a:blip>
          <a:srcRect b="27829" l="24986" r="27255" t="19560"/>
          <a:stretch/>
        </p:blipFill>
        <p:spPr>
          <a:xfrm rot="5399990">
            <a:off x="1802225" y="-65191"/>
            <a:ext cx="1316373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>
            <p:ph hasCustomPrompt="1" type="title"/>
          </p:nvPr>
        </p:nvSpPr>
        <p:spPr>
          <a:xfrm>
            <a:off x="1284000" y="1234900"/>
            <a:ext cx="65760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3310800" y="1951100"/>
            <a:ext cx="5067600" cy="15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7" name="Google Shape;147;p16"/>
          <p:cNvSpPr txBox="1"/>
          <p:nvPr>
            <p:ph idx="2" type="title"/>
          </p:nvPr>
        </p:nvSpPr>
        <p:spPr>
          <a:xfrm>
            <a:off x="6566400" y="1052150"/>
            <a:ext cx="1812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8" name="Google Shape;148;p16"/>
          <p:cNvSpPr txBox="1"/>
          <p:nvPr>
            <p:ph idx="1" type="subTitle"/>
          </p:nvPr>
        </p:nvSpPr>
        <p:spPr>
          <a:xfrm>
            <a:off x="3310800" y="3627550"/>
            <a:ext cx="5067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68236" y="25989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-279476" y="-2506450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5923862" y="-30998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099971">
            <a:off x="7303538" y="-312316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 b="27829" l="24986" r="27255" t="19560"/>
          <a:stretch/>
        </p:blipFill>
        <p:spPr>
          <a:xfrm rot="10800000">
            <a:off x="7474057" y="245835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42130">
            <a:off x="62484" y="4133534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>
            <p:ph type="title"/>
          </p:nvPr>
        </p:nvSpPr>
        <p:spPr>
          <a:xfrm>
            <a:off x="937700" y="3090350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937700" y="363692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17"/>
          <p:cNvSpPr txBox="1"/>
          <p:nvPr>
            <p:ph idx="2" type="title"/>
          </p:nvPr>
        </p:nvSpPr>
        <p:spPr>
          <a:xfrm>
            <a:off x="3484419" y="3090350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17"/>
          <p:cNvSpPr txBox="1"/>
          <p:nvPr>
            <p:ph idx="3" type="subTitle"/>
          </p:nvPr>
        </p:nvSpPr>
        <p:spPr>
          <a:xfrm>
            <a:off x="3484421" y="363692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" name="Google Shape;160;p17"/>
          <p:cNvSpPr txBox="1"/>
          <p:nvPr>
            <p:ph idx="4" type="title"/>
          </p:nvPr>
        </p:nvSpPr>
        <p:spPr>
          <a:xfrm>
            <a:off x="6031147" y="3090350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17"/>
          <p:cNvSpPr txBox="1"/>
          <p:nvPr>
            <p:ph idx="5" type="subTitle"/>
          </p:nvPr>
        </p:nvSpPr>
        <p:spPr>
          <a:xfrm>
            <a:off x="6031147" y="363692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17"/>
          <p:cNvSpPr txBox="1"/>
          <p:nvPr>
            <p:ph idx="6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594324" y="-2052737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675700" y="-977413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7969755" y="-468907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5">
            <a:alphaModFix/>
          </a:blip>
          <a:srcRect b="27829" l="24986" r="27255" t="19560"/>
          <a:stretch/>
        </p:blipFill>
        <p:spPr>
          <a:xfrm rot="-5400000">
            <a:off x="7953574" y="581073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-3334438" y="-11268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699971">
            <a:off x="-529874" y="157467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5">
            <a:alphaModFix/>
          </a:blip>
          <a:srcRect b="27829" l="24986" r="27255" t="19560"/>
          <a:stretch/>
        </p:blipFill>
        <p:spPr>
          <a:xfrm rot="5400000">
            <a:off x="30271" y="1342483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>
            <p:ph type="title"/>
          </p:nvPr>
        </p:nvSpPr>
        <p:spPr>
          <a:xfrm>
            <a:off x="1448650" y="368841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18"/>
          <p:cNvSpPr txBox="1"/>
          <p:nvPr>
            <p:ph idx="2" type="title"/>
          </p:nvPr>
        </p:nvSpPr>
        <p:spPr>
          <a:xfrm>
            <a:off x="5189925" y="368841"/>
            <a:ext cx="2505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5189925" y="3472025"/>
            <a:ext cx="25056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p18"/>
          <p:cNvSpPr txBox="1"/>
          <p:nvPr>
            <p:ph idx="3" type="subTitle"/>
          </p:nvPr>
        </p:nvSpPr>
        <p:spPr>
          <a:xfrm>
            <a:off x="1448650" y="3472025"/>
            <a:ext cx="25056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897624" y="3701200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8099331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5924550" y="-32385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7962212" y="14639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8">
            <a:off x="8419351" y="2019184"/>
            <a:ext cx="1045222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5">
            <a:alphaModFix/>
          </a:blip>
          <a:srcRect b="27829" l="24986" r="27255" t="19560"/>
          <a:stretch/>
        </p:blipFill>
        <p:spPr>
          <a:xfrm flipH="1" rot="-5400000">
            <a:off x="8369405" y="3666583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5400000">
            <a:off x="-2233876" y="3499975"/>
            <a:ext cx="4618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idx="1" type="subTitle"/>
          </p:nvPr>
        </p:nvSpPr>
        <p:spPr>
          <a:xfrm flipH="1">
            <a:off x="5216104" y="2022700"/>
            <a:ext cx="32163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type="title"/>
          </p:nvPr>
        </p:nvSpPr>
        <p:spPr>
          <a:xfrm flipH="1">
            <a:off x="4802104" y="1149875"/>
            <a:ext cx="363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172374" y="-6553750"/>
            <a:ext cx="8140852" cy="818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27829" l="24986" r="27255" t="19560"/>
          <a:stretch/>
        </p:blipFill>
        <p:spPr>
          <a:xfrm flipH="1">
            <a:off x="4591048" y="-226133"/>
            <a:ext cx="1104899" cy="114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7459099" y="15430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7700" y="-18383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76701" y="10177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5">
            <a:alphaModFix/>
          </a:blip>
          <a:srcRect b="27829" l="24986" r="27255" t="19560"/>
          <a:stretch/>
        </p:blipFill>
        <p:spPr>
          <a:xfrm rot="5366725">
            <a:off x="-171890" y="3209540"/>
            <a:ext cx="1104899" cy="114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799948">
            <a:off x="8335201" y="368830"/>
            <a:ext cx="1045224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666691">
            <a:off x="10352" y="-170"/>
            <a:ext cx="1045223" cy="10793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713225" y="1228675"/>
            <a:ext cx="7707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6765" y="29037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6141" y="308610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9791" y="28765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8100029">
            <a:off x="7244505" y="401057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6">
            <a:alphaModFix/>
          </a:blip>
          <a:srcRect b="27829" l="24986" r="27255" t="19560"/>
          <a:stretch/>
        </p:blipFill>
        <p:spPr>
          <a:xfrm rot="-5400000">
            <a:off x="6472284" y="4179097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>
            <p:ph idx="1" type="subTitle"/>
          </p:nvPr>
        </p:nvSpPr>
        <p:spPr>
          <a:xfrm>
            <a:off x="5193363" y="1614625"/>
            <a:ext cx="29943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95" name="Google Shape;195;p21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2700000">
            <a:off x="7983741" y="282537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-2718014" y="22588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7277111" y="-15676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286511" y="-1513998"/>
            <a:ext cx="8762977" cy="876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5924539" y="-1504473"/>
            <a:ext cx="8762977" cy="8762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>
            <p:ph type="title"/>
          </p:nvPr>
        </p:nvSpPr>
        <p:spPr>
          <a:xfrm>
            <a:off x="2501046" y="1570625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2501046" y="208095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4" name="Google Shape;204;p22"/>
          <p:cNvSpPr txBox="1"/>
          <p:nvPr>
            <p:ph idx="2" type="title"/>
          </p:nvPr>
        </p:nvSpPr>
        <p:spPr>
          <a:xfrm>
            <a:off x="4664754" y="1570625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22"/>
          <p:cNvSpPr txBox="1"/>
          <p:nvPr>
            <p:ph idx="3" type="subTitle"/>
          </p:nvPr>
        </p:nvSpPr>
        <p:spPr>
          <a:xfrm>
            <a:off x="4664750" y="208095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6" name="Google Shape;206;p22"/>
          <p:cNvSpPr txBox="1"/>
          <p:nvPr>
            <p:ph idx="4" type="title"/>
          </p:nvPr>
        </p:nvSpPr>
        <p:spPr>
          <a:xfrm>
            <a:off x="2501046" y="3004025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22"/>
          <p:cNvSpPr txBox="1"/>
          <p:nvPr>
            <p:ph idx="5" type="subTitle"/>
          </p:nvPr>
        </p:nvSpPr>
        <p:spPr>
          <a:xfrm>
            <a:off x="2501046" y="351435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22"/>
          <p:cNvSpPr txBox="1"/>
          <p:nvPr>
            <p:ph idx="6" type="title"/>
          </p:nvPr>
        </p:nvSpPr>
        <p:spPr>
          <a:xfrm>
            <a:off x="4664754" y="3004025"/>
            <a:ext cx="197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22"/>
          <p:cNvSpPr txBox="1"/>
          <p:nvPr>
            <p:ph idx="7" type="subTitle"/>
          </p:nvPr>
        </p:nvSpPr>
        <p:spPr>
          <a:xfrm>
            <a:off x="4664750" y="351435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0" name="Google Shape;210;p22"/>
          <p:cNvSpPr txBox="1"/>
          <p:nvPr>
            <p:ph idx="8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132844" y="-2228577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>
            <p:ph type="title"/>
          </p:nvPr>
        </p:nvSpPr>
        <p:spPr>
          <a:xfrm>
            <a:off x="737550" y="538300"/>
            <a:ext cx="6144900" cy="27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and two columns 1">
  <p:cSld name="CUSTOM_8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5924539" y="-1504473"/>
            <a:ext cx="8762977" cy="876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100029">
            <a:off x="-127845" y="3516134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218924">
            <a:off x="7898380" y="228423"/>
            <a:ext cx="1045223" cy="107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>
            <p:ph type="title"/>
          </p:nvPr>
        </p:nvSpPr>
        <p:spPr>
          <a:xfrm>
            <a:off x="6152225" y="1138475"/>
            <a:ext cx="226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" name="Google Shape;219;p24"/>
          <p:cNvSpPr txBox="1"/>
          <p:nvPr>
            <p:ph idx="1" type="subTitle"/>
          </p:nvPr>
        </p:nvSpPr>
        <p:spPr>
          <a:xfrm>
            <a:off x="6152300" y="1963150"/>
            <a:ext cx="2268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4"/>
          <p:cNvSpPr txBox="1"/>
          <p:nvPr>
            <p:ph idx="2" type="title"/>
          </p:nvPr>
        </p:nvSpPr>
        <p:spPr>
          <a:xfrm>
            <a:off x="6152225" y="2967200"/>
            <a:ext cx="226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1" name="Google Shape;221;p24"/>
          <p:cNvSpPr txBox="1"/>
          <p:nvPr>
            <p:ph idx="3" type="subTitle"/>
          </p:nvPr>
        </p:nvSpPr>
        <p:spPr>
          <a:xfrm>
            <a:off x="6152300" y="3791950"/>
            <a:ext cx="2268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4"/>
          <p:cNvSpPr txBox="1"/>
          <p:nvPr>
            <p:ph idx="4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1980876" y="-12981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95775" y="-47902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248848" y="-476050"/>
            <a:ext cx="6000627" cy="61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5">
            <a:alphaModFix/>
          </a:blip>
          <a:srcRect b="27829" l="24986" r="27255" t="19560"/>
          <a:stretch/>
        </p:blipFill>
        <p:spPr>
          <a:xfrm>
            <a:off x="7524001" y="3458100"/>
            <a:ext cx="1188998" cy="1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5">
            <a:alphaModFix/>
          </a:blip>
          <a:srcRect b="27829" l="24986" r="27255" t="19560"/>
          <a:stretch/>
        </p:blipFill>
        <p:spPr>
          <a:xfrm rot="5400000">
            <a:off x="7541562" y="286273"/>
            <a:ext cx="1188998" cy="123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9000" y="2386248"/>
            <a:ext cx="501726" cy="51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700000">
            <a:off x="7910392" y="3078604"/>
            <a:ext cx="522315" cy="50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700036">
            <a:off x="8559479" y="693493"/>
            <a:ext cx="875995" cy="7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-2795773" y="1495780"/>
            <a:ext cx="5323873" cy="532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 rotWithShape="1">
          <a:blip r:embed="rId5">
            <a:alphaModFix/>
          </a:blip>
          <a:srcRect b="27829" l="24986" r="27255" t="19560"/>
          <a:stretch/>
        </p:blipFill>
        <p:spPr>
          <a:xfrm rot="10800000">
            <a:off x="262850" y="2659986"/>
            <a:ext cx="1188998" cy="123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2700036">
            <a:off x="605529" y="3894168"/>
            <a:ext cx="875995" cy="75454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>
            <p:ph type="ctrTitle"/>
          </p:nvPr>
        </p:nvSpPr>
        <p:spPr>
          <a:xfrm>
            <a:off x="2432850" y="590550"/>
            <a:ext cx="42783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b="1" sz="4800">
                <a:solidFill>
                  <a:srgbClr val="F3F3F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6" name="Google Shape;236;p25"/>
          <p:cNvSpPr txBox="1"/>
          <p:nvPr>
            <p:ph idx="1" type="subTitle"/>
          </p:nvPr>
        </p:nvSpPr>
        <p:spPr>
          <a:xfrm>
            <a:off x="2432850" y="2144100"/>
            <a:ext cx="42783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7" name="Google Shape;237;p25"/>
          <p:cNvSpPr txBox="1"/>
          <p:nvPr/>
        </p:nvSpPr>
        <p:spPr>
          <a:xfrm>
            <a:off x="2807700" y="3590250"/>
            <a:ext cx="35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1"/>
              </a:rPr>
              <a:t>Slidesgo</a:t>
            </a: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2"/>
              </a:rPr>
              <a:t>Flaticon</a:t>
            </a:r>
            <a:r>
              <a:rPr b="1" i="0" lang="en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" sz="12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3"/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6840311" y="-68127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4687" y="2072828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4587" y="-171089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1300" y="-1397884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3587" y="209187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44" name="Google Shape;24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8100029">
            <a:off x="8330426" y="278322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 rotWithShape="1">
          <a:blip r:embed="rId8">
            <a:alphaModFix/>
          </a:blip>
          <a:srcRect b="27829" l="24986" r="27255" t="19560"/>
          <a:stretch/>
        </p:blipFill>
        <p:spPr>
          <a:xfrm rot="-5399989">
            <a:off x="7606576" y="375006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 rotWithShape="1">
          <a:blip r:embed="rId8">
            <a:alphaModFix/>
          </a:blip>
          <a:srcRect b="27829" l="24986" r="27255" t="19560"/>
          <a:stretch/>
        </p:blipFill>
        <p:spPr>
          <a:xfrm rot="5400000">
            <a:off x="8124577" y="-403372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p26"/>
          <p:cNvSpPr txBox="1"/>
          <p:nvPr>
            <p:ph idx="1" type="body"/>
          </p:nvPr>
        </p:nvSpPr>
        <p:spPr>
          <a:xfrm>
            <a:off x="713225" y="1152475"/>
            <a:ext cx="656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1432339" y="-123372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348060" y="1520378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-2541513" y="-226334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54" name="Google Shape;25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-2230789" y="-1956323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-2160513" y="153942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8100029">
            <a:off x="650926" y="223077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 rotWithShape="1">
          <a:blip r:embed="rId8">
            <a:alphaModFix/>
          </a:blip>
          <a:srcRect b="27829" l="24986" r="27255" t="19560"/>
          <a:stretch/>
        </p:blipFill>
        <p:spPr>
          <a:xfrm flipH="1" rot="5399989">
            <a:off x="1315096" y="319761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8">
            <a:alphaModFix/>
          </a:blip>
          <a:srcRect b="27829" l="24986" r="27255" t="19560"/>
          <a:stretch/>
        </p:blipFill>
        <p:spPr>
          <a:xfrm flipH="1">
            <a:off x="641186" y="155288"/>
            <a:ext cx="1316376" cy="136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3499615" y="-279815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3718991" y="-505695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5512641" y="-2770956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63" name="Google Shape;26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2699971">
            <a:off x="7187355" y="15919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6">
            <a:alphaModFix/>
          </a:blip>
          <a:srcRect b="27829" l="24986" r="27255" t="19560"/>
          <a:stretch/>
        </p:blipFill>
        <p:spPr>
          <a:xfrm flipH="1" rot="-5400000">
            <a:off x="6415134" y="-7299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-8100000">
            <a:off x="7926591" y="4063531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1653141" y="553624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3507636" y="1206899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240699" y="3031523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142985" y="3000549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2453709" y="3318554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799942">
            <a:off x="8000449" y="228433"/>
            <a:ext cx="1045222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8">
            <a:alphaModFix/>
          </a:blip>
          <a:srcRect b="27829" l="24986" r="27255" t="19560"/>
          <a:stretch/>
        </p:blipFill>
        <p:spPr>
          <a:xfrm>
            <a:off x="676216" y="137891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8">
            <a:alphaModFix/>
          </a:blip>
          <a:srcRect b="27829" l="24986" r="27255" t="19560"/>
          <a:stretch/>
        </p:blipFill>
        <p:spPr>
          <a:xfrm rot="10800000">
            <a:off x="4317884" y="337615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700000">
            <a:off x="218907" y="2350014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816710" y="3323724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3196276" y="-15675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3147825" y="-297298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699971">
            <a:off x="-724261" y="-4284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5">
            <a:alphaModFix/>
          </a:blip>
          <a:srcRect b="27829" l="24986" r="27255" t="19560"/>
          <a:stretch/>
        </p:blipFill>
        <p:spPr>
          <a:xfrm rot="5400000">
            <a:off x="-11716" y="-27503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100000">
            <a:off x="-90406" y="-1546701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-1076313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85237" y="29527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100029">
            <a:off x="7659364" y="4535659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5">
            <a:alphaModFix/>
          </a:blip>
          <a:srcRect b="27829" l="24986" r="27255" t="19560"/>
          <a:stretch/>
        </p:blipFill>
        <p:spPr>
          <a:xfrm>
            <a:off x="8285051" y="2428025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ctrTitle"/>
          </p:nvPr>
        </p:nvSpPr>
        <p:spPr>
          <a:xfrm>
            <a:off x="1489618" y="560510"/>
            <a:ext cx="451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6037519" y="562760"/>
            <a:ext cx="2406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4"/>
          <p:cNvSpPr txBox="1"/>
          <p:nvPr>
            <p:ph idx="2" type="ctrTitle"/>
          </p:nvPr>
        </p:nvSpPr>
        <p:spPr>
          <a:xfrm>
            <a:off x="1489618" y="1281985"/>
            <a:ext cx="4518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" name="Google Shape;35;p4"/>
          <p:cNvSpPr txBox="1"/>
          <p:nvPr>
            <p:ph idx="3" type="subTitle"/>
          </p:nvPr>
        </p:nvSpPr>
        <p:spPr>
          <a:xfrm>
            <a:off x="6037519" y="1281985"/>
            <a:ext cx="24063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4"/>
          <p:cNvSpPr txBox="1"/>
          <p:nvPr>
            <p:ph idx="4" type="ctrTitle"/>
          </p:nvPr>
        </p:nvSpPr>
        <p:spPr>
          <a:xfrm>
            <a:off x="1489618" y="1992798"/>
            <a:ext cx="4518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" name="Google Shape;37;p4"/>
          <p:cNvSpPr txBox="1"/>
          <p:nvPr>
            <p:ph idx="5" type="subTitle"/>
          </p:nvPr>
        </p:nvSpPr>
        <p:spPr>
          <a:xfrm>
            <a:off x="6037519" y="1990998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4"/>
          <p:cNvSpPr txBox="1"/>
          <p:nvPr>
            <p:ph idx="6" type="ctrTitle"/>
          </p:nvPr>
        </p:nvSpPr>
        <p:spPr>
          <a:xfrm>
            <a:off x="1489618" y="2704571"/>
            <a:ext cx="4518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" name="Google Shape;39;p4"/>
          <p:cNvSpPr txBox="1"/>
          <p:nvPr>
            <p:ph idx="7" type="subTitle"/>
          </p:nvPr>
        </p:nvSpPr>
        <p:spPr>
          <a:xfrm>
            <a:off x="6037519" y="2702771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4"/>
          <p:cNvSpPr txBox="1"/>
          <p:nvPr>
            <p:ph idx="8" type="ctrTitle"/>
          </p:nvPr>
        </p:nvSpPr>
        <p:spPr>
          <a:xfrm>
            <a:off x="1489619" y="3414183"/>
            <a:ext cx="45186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" name="Google Shape;41;p4"/>
          <p:cNvSpPr txBox="1"/>
          <p:nvPr>
            <p:ph idx="9" type="subTitle"/>
          </p:nvPr>
        </p:nvSpPr>
        <p:spPr>
          <a:xfrm>
            <a:off x="6037519" y="3414183"/>
            <a:ext cx="24063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4"/>
          <p:cNvSpPr txBox="1"/>
          <p:nvPr>
            <p:ph idx="13" type="ctrTitle"/>
          </p:nvPr>
        </p:nvSpPr>
        <p:spPr>
          <a:xfrm>
            <a:off x="1489619" y="4125790"/>
            <a:ext cx="451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" name="Google Shape;43;p4"/>
          <p:cNvSpPr txBox="1"/>
          <p:nvPr>
            <p:ph idx="14" type="subTitle"/>
          </p:nvPr>
        </p:nvSpPr>
        <p:spPr>
          <a:xfrm>
            <a:off x="6037519" y="4128040"/>
            <a:ext cx="2406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4"/>
          <p:cNvSpPr txBox="1"/>
          <p:nvPr>
            <p:ph idx="15" type="title"/>
          </p:nvPr>
        </p:nvSpPr>
        <p:spPr>
          <a:xfrm>
            <a:off x="700181" y="562310"/>
            <a:ext cx="759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6" type="title"/>
          </p:nvPr>
        </p:nvSpPr>
        <p:spPr>
          <a:xfrm>
            <a:off x="700435" y="1281685"/>
            <a:ext cx="759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7" type="title"/>
          </p:nvPr>
        </p:nvSpPr>
        <p:spPr>
          <a:xfrm>
            <a:off x="700181" y="1990998"/>
            <a:ext cx="75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8" type="title"/>
          </p:nvPr>
        </p:nvSpPr>
        <p:spPr>
          <a:xfrm>
            <a:off x="700435" y="2704571"/>
            <a:ext cx="759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9" type="title"/>
          </p:nvPr>
        </p:nvSpPr>
        <p:spPr>
          <a:xfrm>
            <a:off x="700181" y="4127590"/>
            <a:ext cx="759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20" type="title"/>
          </p:nvPr>
        </p:nvSpPr>
        <p:spPr>
          <a:xfrm>
            <a:off x="700181" y="3415683"/>
            <a:ext cx="759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0" name="Google Shape;5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16232">
            <a:off x="103476" y="4133538"/>
            <a:ext cx="874506" cy="90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7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-3048002" y="15430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3314701" y="-6667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200900" y="10177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2666691">
            <a:off x="7974124" y="-170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6">
            <a:alphaModFix/>
          </a:blip>
          <a:srcRect b="27829" l="24986" r="27255" t="19560"/>
          <a:stretch/>
        </p:blipFill>
        <p:spPr>
          <a:xfrm flipH="1" rot="-5366725">
            <a:off x="7944290" y="3819140"/>
            <a:ext cx="1104899" cy="114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0799948">
            <a:off x="-350726" y="368830"/>
            <a:ext cx="1045224" cy="107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700006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275202" y="-22875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3267373" y="-38796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3015550" y="-16126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2984576" y="1771009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-2678845" y="208064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699971">
            <a:off x="2011863" y="378236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8">
            <a:alphaModFix/>
          </a:blip>
          <a:srcRect b="27829" l="24986" r="27255" t="19560"/>
          <a:stretch/>
        </p:blipFill>
        <p:spPr>
          <a:xfrm rot="5400000">
            <a:off x="2656608" y="28519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8">
            <a:alphaModFix/>
          </a:blip>
          <a:srcRect b="27829" l="24986" r="27255" t="19560"/>
          <a:stretch/>
        </p:blipFill>
        <p:spPr>
          <a:xfrm rot="-5400000">
            <a:off x="444247" y="392320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8100000">
            <a:off x="1920693" y="-167329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-3307751" y="444734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2" name="Google Shape;62;p5"/>
          <p:cNvSpPr txBox="1"/>
          <p:nvPr>
            <p:ph type="title"/>
          </p:nvPr>
        </p:nvSpPr>
        <p:spPr>
          <a:xfrm>
            <a:off x="3337150" y="1243725"/>
            <a:ext cx="506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5"/>
          <p:cNvSpPr txBox="1"/>
          <p:nvPr>
            <p:ph idx="1" type="subTitle"/>
          </p:nvPr>
        </p:nvSpPr>
        <p:spPr>
          <a:xfrm>
            <a:off x="3337050" y="2225050"/>
            <a:ext cx="50607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4058002" y="1895009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2300" y="-16679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 rotWithShape="1">
          <a:blip r:embed="rId4">
            <a:alphaModFix/>
          </a:blip>
          <a:srcRect b="27829" l="24986" r="27255" t="19560"/>
          <a:stretch/>
        </p:blipFill>
        <p:spPr>
          <a:xfrm rot="10800000">
            <a:off x="8273045" y="788869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266229">
            <a:off x="8493389" y="2032079"/>
            <a:ext cx="1045222" cy="107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510448">
            <a:off x="-328382" y="2647671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 txBox="1"/>
          <p:nvPr>
            <p:ph type="title"/>
          </p:nvPr>
        </p:nvSpPr>
        <p:spPr>
          <a:xfrm>
            <a:off x="4112850" y="3224938"/>
            <a:ext cx="1847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2" type="ctrTitle"/>
          </p:nvPr>
        </p:nvSpPr>
        <p:spPr>
          <a:xfrm>
            <a:off x="4112850" y="3596283"/>
            <a:ext cx="1847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" name="Google Shape;72;p6"/>
          <p:cNvSpPr txBox="1"/>
          <p:nvPr>
            <p:ph idx="1" type="subTitle"/>
          </p:nvPr>
        </p:nvSpPr>
        <p:spPr>
          <a:xfrm>
            <a:off x="4112850" y="3906024"/>
            <a:ext cx="18471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3" type="title"/>
          </p:nvPr>
        </p:nvSpPr>
        <p:spPr>
          <a:xfrm>
            <a:off x="6496048" y="3224938"/>
            <a:ext cx="1847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4" type="ctrTitle"/>
          </p:nvPr>
        </p:nvSpPr>
        <p:spPr>
          <a:xfrm>
            <a:off x="6495925" y="3596283"/>
            <a:ext cx="1847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6"/>
          <p:cNvSpPr txBox="1"/>
          <p:nvPr>
            <p:ph idx="5" type="subTitle"/>
          </p:nvPr>
        </p:nvSpPr>
        <p:spPr>
          <a:xfrm>
            <a:off x="6495925" y="3906024"/>
            <a:ext cx="18471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6" type="title"/>
          </p:nvPr>
        </p:nvSpPr>
        <p:spPr>
          <a:xfrm>
            <a:off x="4112850" y="1429475"/>
            <a:ext cx="1847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7" type="ctrTitle"/>
          </p:nvPr>
        </p:nvSpPr>
        <p:spPr>
          <a:xfrm>
            <a:off x="4112850" y="1800300"/>
            <a:ext cx="1847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6"/>
          <p:cNvSpPr txBox="1"/>
          <p:nvPr>
            <p:ph idx="8" type="subTitle"/>
          </p:nvPr>
        </p:nvSpPr>
        <p:spPr>
          <a:xfrm>
            <a:off x="4112850" y="2109975"/>
            <a:ext cx="18471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9" type="title"/>
          </p:nvPr>
        </p:nvSpPr>
        <p:spPr>
          <a:xfrm>
            <a:off x="6496048" y="1429475"/>
            <a:ext cx="1847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13" type="ctrTitle"/>
          </p:nvPr>
        </p:nvSpPr>
        <p:spPr>
          <a:xfrm>
            <a:off x="6495925" y="1800300"/>
            <a:ext cx="1847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6"/>
          <p:cNvSpPr txBox="1"/>
          <p:nvPr>
            <p:ph idx="14" type="subTitle"/>
          </p:nvPr>
        </p:nvSpPr>
        <p:spPr>
          <a:xfrm>
            <a:off x="6495925" y="2109975"/>
            <a:ext cx="18471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"/>
          <p:cNvSpPr txBox="1"/>
          <p:nvPr>
            <p:ph idx="15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>
            <p:ph idx="1" type="body"/>
          </p:nvPr>
        </p:nvSpPr>
        <p:spPr>
          <a:xfrm>
            <a:off x="700775" y="1852350"/>
            <a:ext cx="4129200" cy="26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 Medium"/>
              <a:buChar char="⬥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type="title"/>
          </p:nvPr>
        </p:nvSpPr>
        <p:spPr>
          <a:xfrm>
            <a:off x="700775" y="645725"/>
            <a:ext cx="4129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6" name="Google Shape;8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042217">
            <a:off x="191193" y="87995"/>
            <a:ext cx="874506" cy="90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-1699902" y="3789384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type="title"/>
          </p:nvPr>
        </p:nvSpPr>
        <p:spPr>
          <a:xfrm>
            <a:off x="712050" y="3843238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712050" y="225426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2987425" y="-211000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994" y="2882925"/>
            <a:ext cx="514601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044" scaled="0"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4677" y="97507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100029">
            <a:off x="7980264" y="3684372"/>
            <a:ext cx="1045223" cy="107933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9"/>
          <p:cNvSpPr txBox="1"/>
          <p:nvPr>
            <p:ph type="title"/>
          </p:nvPr>
        </p:nvSpPr>
        <p:spPr>
          <a:xfrm>
            <a:off x="5504700" y="653800"/>
            <a:ext cx="27648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5504850" y="1555625"/>
            <a:ext cx="27648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8100019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812552" y="-25923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3804723" y="-41844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100000">
            <a:off x="389574" y="166882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0"/>
          <p:cNvSpPr txBox="1"/>
          <p:nvPr>
            <p:ph type="title"/>
          </p:nvPr>
        </p:nvSpPr>
        <p:spPr>
          <a:xfrm>
            <a:off x="729026" y="2558800"/>
            <a:ext cx="27648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subTitle"/>
          </p:nvPr>
        </p:nvSpPr>
        <p:spPr>
          <a:xfrm>
            <a:off x="729031" y="3460625"/>
            <a:ext cx="27648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b="1" i="0" sz="3200" u="none" cap="none" strike="noStrik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23.png"/><Relationship Id="rId11" Type="http://schemas.openxmlformats.org/officeDocument/2006/relationships/image" Target="../media/image25.png"/><Relationship Id="rId10" Type="http://schemas.openxmlformats.org/officeDocument/2006/relationships/image" Target="../media/image27.png"/><Relationship Id="rId13" Type="http://schemas.openxmlformats.org/officeDocument/2006/relationships/image" Target="../media/image29.png"/><Relationship Id="rId12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MakhairaGirlxX/wheel-of-fortune/blob/main/src/Components/actions/actionList.component.js" TargetMode="External"/><Relationship Id="rId4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MakhairaGirlxX/wheel-of-fortune/blob/main/src/Components/wheel.component.js" TargetMode="External"/><Relationship Id="rId4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5" Type="http://schemas.openxmlformats.org/officeDocument/2006/relationships/hyperlink" Target="https://github.com/MakhairaGirlxX/wheel-of-fortune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0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1" Type="http://schemas.openxmlformats.org/officeDocument/2006/relationships/hyperlink" Target="https://docs.google.com/document/d/1DSQcaXha2LhyGTTUt_sKH3HQJKDPvmEV-Qo3NvQhWCU/edit" TargetMode="External"/><Relationship Id="rId10" Type="http://schemas.openxmlformats.org/officeDocument/2006/relationships/hyperlink" Target="https://docs.google.com/document/d/1DSQcaXha2LhyGTTUt_sKH3HQJKDPvmEV-Qo3NvQhWCU/edit" TargetMode="External"/><Relationship Id="rId13" Type="http://schemas.openxmlformats.org/officeDocument/2006/relationships/image" Target="../media/image36.png"/><Relationship Id="rId12" Type="http://schemas.openxmlformats.org/officeDocument/2006/relationships/image" Target="../media/image41.png"/><Relationship Id="rId15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11" Type="http://schemas.openxmlformats.org/officeDocument/2006/relationships/hyperlink" Target="https://trello.com/b/tVAb3Jqx/general-tasks" TargetMode="External"/><Relationship Id="rId10" Type="http://schemas.openxmlformats.org/officeDocument/2006/relationships/hyperlink" Target="https://discord.com/channels/887884343471648768/887884343471648772" TargetMode="External"/><Relationship Id="rId13" Type="http://schemas.openxmlformats.org/officeDocument/2006/relationships/image" Target="../media/image33.png"/><Relationship Id="rId12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MakhairaGirlxX/wheel-of-fortune/tree/Board" TargetMode="Externa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6045124" y="-12872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2524" y="21798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350" y="169545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7000" y="-18596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93712" y="-1546662"/>
            <a:ext cx="4518676" cy="45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>
            <p:ph type="ctrTitle"/>
          </p:nvPr>
        </p:nvSpPr>
        <p:spPr>
          <a:xfrm>
            <a:off x="857250" y="1140188"/>
            <a:ext cx="61911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dk1"/>
                </a:solidFill>
              </a:rPr>
              <a:t>WHEEL OF FORTUNE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32"/>
          <p:cNvSpPr txBox="1"/>
          <p:nvPr>
            <p:ph idx="1" type="subTitle"/>
          </p:nvPr>
        </p:nvSpPr>
        <p:spPr>
          <a:xfrm>
            <a:off x="857250" y="3534727"/>
            <a:ext cx="51435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By: Adam, Jonathan, Dalton, Lucas and Grace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7000" y="14859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96" name="Google Shape;296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96250" y="-10096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97" name="Google Shape;297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8100029">
            <a:off x="8151714" y="261992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11">
            <a:alphaModFix/>
          </a:blip>
          <a:srcRect b="27829" l="24986" r="27255" t="19560"/>
          <a:stretch/>
        </p:blipFill>
        <p:spPr>
          <a:xfrm rot="-5400000">
            <a:off x="7379493" y="278844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12">
            <a:alphaModFix/>
          </a:blip>
          <a:srcRect b="27829" l="24986" r="27255" t="19560"/>
          <a:stretch/>
        </p:blipFill>
        <p:spPr>
          <a:xfrm>
            <a:off x="7103051" y="57180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2700000">
            <a:off x="7688575" y="4300087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LETTERBANK COMPONENT</a:t>
            </a:r>
            <a:endParaRPr/>
          </a:p>
        </p:txBody>
      </p:sp>
      <p:sp>
        <p:nvSpPr>
          <p:cNvPr id="393" name="Google Shape;393;p41"/>
          <p:cNvSpPr txBox="1"/>
          <p:nvPr>
            <p:ph idx="1" type="body"/>
          </p:nvPr>
        </p:nvSpPr>
        <p:spPr>
          <a:xfrm>
            <a:off x="713225" y="1152475"/>
            <a:ext cx="65622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Explanation: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⬥"/>
            </a:pPr>
            <a:r>
              <a:rPr lang="en" sz="1400">
                <a:solidFill>
                  <a:srgbClr val="FFFFFF"/>
                </a:solidFill>
              </a:rPr>
              <a:t>A modal that pops up with letters that can be selected to guess if they are in the phrase.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⬥"/>
            </a:pPr>
            <a:r>
              <a:rPr lang="en" sz="1400">
                <a:solidFill>
                  <a:srgbClr val="FFFFFF"/>
                </a:solidFill>
              </a:rPr>
              <a:t>Letters shown will be different depending on whether player is guessing vowels or consonants.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⬥"/>
            </a:pPr>
            <a:r>
              <a:rPr lang="en" sz="1400">
                <a:solidFill>
                  <a:srgbClr val="FFFFFF"/>
                </a:solidFill>
              </a:rPr>
              <a:t>Component will pass the letter guessed to the phrase board to math against the generated phrase.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Development Process: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Utilizing React.js and Bootstrap to create a frontend  component that can be interacted with through a web browser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Learning new things. Relying on more experienced members (Lucas, Dalton, Grace)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Issues: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New technologies presented issues I was not familiar with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Modal and variable passing could not be implemented due to my inexperience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PLAYER COMPONENT</a:t>
            </a:r>
            <a:endParaRPr/>
          </a:p>
        </p:txBody>
      </p:sp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713225" y="1152475"/>
            <a:ext cx="656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Explanation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Component to display the names and funds available to each player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for players to be added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for funds to be added and withdrawn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Dynamically assigns colors to players in the list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Composed of Player subcomponents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⬥"/>
            </a:pPr>
            <a:r>
              <a:rPr lang="en" sz="1700"/>
              <a:t>Development process</a:t>
            </a:r>
            <a:endParaRPr sz="17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 working react example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Coaching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Issues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 file organization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Workload / Life events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binding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ACTION LIST</a:t>
            </a:r>
            <a:endParaRPr/>
          </a:p>
        </p:txBody>
      </p:sp>
      <p:sp>
        <p:nvSpPr>
          <p:cNvPr id="405" name="Google Shape;405;p43"/>
          <p:cNvSpPr txBox="1"/>
          <p:nvPr>
            <p:ph idx="1" type="body"/>
          </p:nvPr>
        </p:nvSpPr>
        <p:spPr>
          <a:xfrm>
            <a:off x="713225" y="1152475"/>
            <a:ext cx="656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Explanation: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Generate 3 button choices per turn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Each button operates independently from one another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When pressed, each button enters loading stage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Allows user to know what button they pressed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System loads related action during this stage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Issues/Future Developments: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"Buy a Vowel" and "Guess the Phrase" not integrated with other components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Struggles with passing boolean states from component to component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One of the last features to add to game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Code: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https://github.com/MakhairaGirlxX/wheel-of-fortune/blob/main/src/Components/actions/actionList.component.js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06" name="Google Shape;406;p43"/>
          <p:cNvPicPr preferRelativeResize="0"/>
          <p:nvPr/>
        </p:nvPicPr>
        <p:blipFill rotWithShape="1">
          <a:blip r:embed="rId4">
            <a:alphaModFix/>
          </a:blip>
          <a:srcRect b="0" l="0" r="6006" t="39932"/>
          <a:stretch/>
        </p:blipFill>
        <p:spPr>
          <a:xfrm rot="919600">
            <a:off x="4926650" y="1154825"/>
            <a:ext cx="4225951" cy="5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WHEEL COMPONENT</a:t>
            </a:r>
            <a:endParaRPr/>
          </a:p>
        </p:txBody>
      </p:sp>
      <p:sp>
        <p:nvSpPr>
          <p:cNvPr id="412" name="Google Shape;412;p44"/>
          <p:cNvSpPr txBox="1"/>
          <p:nvPr>
            <p:ph idx="1" type="body"/>
          </p:nvPr>
        </p:nvSpPr>
        <p:spPr>
          <a:xfrm>
            <a:off x="713225" y="1152475"/>
            <a:ext cx="656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Explanation: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Display wheel image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Spun by clicking “Spin” button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Randomly selects an unused spot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Animation of wheel spinning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Spin button locks until allowed to spin again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Passes data of selected spot to other components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Development Process: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Isolated environment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Open end variables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Issues: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Displaying images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Animating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Passing data to &amp; from the Wheel component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Code: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https://github.com/MakhairaGirlxX/wheel-of-fortune/blob/main/src/Components/wheel.component.js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413" name="Google Shape;4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800" y="1194675"/>
            <a:ext cx="2570376" cy="301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349924" y="16836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302424" y="7882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20" name="Google Shape;420;p45"/>
          <p:cNvSpPr txBox="1"/>
          <p:nvPr>
            <p:ph type="title"/>
          </p:nvPr>
        </p:nvSpPr>
        <p:spPr>
          <a:xfrm>
            <a:off x="1305375" y="2052900"/>
            <a:ext cx="65760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000"/>
              <a:t>FINAL PRODUCT</a:t>
            </a:r>
            <a:endParaRPr sz="5000"/>
          </a:p>
        </p:txBody>
      </p:sp>
      <p:sp>
        <p:nvSpPr>
          <p:cNvPr id="421" name="Google Shape;421;p45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https://github.com/MakhairaGirlxX/wheel-of-fortune</a:t>
            </a:r>
            <a:r>
              <a:rPr lang="en"/>
              <a:t> </a:t>
            </a:r>
            <a:endParaRPr/>
          </a:p>
        </p:txBody>
      </p:sp>
      <p:pic>
        <p:nvPicPr>
          <p:cNvPr id="422" name="Google Shape;42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7010400" y="-10895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23" name="Google Shape;423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-2699971">
            <a:off x="8685114" y="184062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5"/>
          <p:cNvPicPr preferRelativeResize="0"/>
          <p:nvPr/>
        </p:nvPicPr>
        <p:blipFill rotWithShape="1">
          <a:blip r:embed="rId8">
            <a:alphaModFix/>
          </a:blip>
          <a:srcRect b="27829" l="24986" r="27255" t="19560"/>
          <a:stretch/>
        </p:blipFill>
        <p:spPr>
          <a:xfrm flipH="1" rot="-5400000">
            <a:off x="7912893" y="1608433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-1837302" y="14740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2794076" y="20465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27" name="Google Shape;427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-2485963" y="2356136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4413326" y="11964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29" name="Google Shape;42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699971">
            <a:off x="-50612" y="4364334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5"/>
          <p:cNvPicPr preferRelativeResize="0"/>
          <p:nvPr/>
        </p:nvPicPr>
        <p:blipFill rotWithShape="1">
          <a:blip r:embed="rId8">
            <a:alphaModFix/>
          </a:blip>
          <a:srcRect b="27829" l="24986" r="27255" t="19560"/>
          <a:stretch/>
        </p:blipFill>
        <p:spPr>
          <a:xfrm rot="10800000">
            <a:off x="406998" y="3396749"/>
            <a:ext cx="1316376" cy="136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343051" y="-3070474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374249" y="-321917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60148" y="-2912153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3428526" y="-283817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09" name="Google Shape;30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099971">
            <a:off x="4579603" y="-43166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 rotWithShape="1">
          <a:blip r:embed="rId8">
            <a:alphaModFix/>
          </a:blip>
          <a:srcRect b="27830" l="24988" r="27251" t="19560"/>
          <a:stretch/>
        </p:blipFill>
        <p:spPr>
          <a:xfrm rot="5400011">
            <a:off x="5924916" y="54710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8">
            <a:alphaModFix/>
          </a:blip>
          <a:srcRect b="27830" l="24988" r="27251" t="19560"/>
          <a:stretch/>
        </p:blipFill>
        <p:spPr>
          <a:xfrm>
            <a:off x="955977" y="-114742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8100000">
            <a:off x="7476174" y="738382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644475" y="155213"/>
            <a:ext cx="6699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>
                <a:solidFill>
                  <a:srgbClr val="F3F3F3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REQUIREMENTS DOCUMENT</a:t>
            </a:r>
            <a:endParaRPr sz="4000">
              <a:solidFill>
                <a:srgbClr val="F3F3F3"/>
              </a:solidFill>
            </a:endParaRPr>
          </a:p>
        </p:txBody>
      </p:sp>
      <p:sp>
        <p:nvSpPr>
          <p:cNvPr id="314" name="Google Shape;314;p33"/>
          <p:cNvSpPr txBox="1"/>
          <p:nvPr>
            <p:ph idx="4294967295" type="body"/>
          </p:nvPr>
        </p:nvSpPr>
        <p:spPr>
          <a:xfrm>
            <a:off x="721300" y="1136350"/>
            <a:ext cx="7896900" cy="4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400"/>
              <a:t>Topics to go over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/>
              <a:t>Use Case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C4 Diagrams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System Requirements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System Evolution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https://docs.google.com/document/d/1DSQcaXha2LhyGTTUt_sKH3HQJKDPvmEV-Qo3NvQhWCU/edit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342425">
            <a:off x="2012550" y="2481825"/>
            <a:ext cx="2354225" cy="19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89808">
            <a:off x="6670270" y="-35668"/>
            <a:ext cx="1502275" cy="254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3"/>
          <p:cNvPicPr preferRelativeResize="0"/>
          <p:nvPr/>
        </p:nvPicPr>
        <p:blipFill rotWithShape="1">
          <a:blip r:embed="rId14">
            <a:alphaModFix/>
          </a:blip>
          <a:srcRect b="8575" l="0" r="0" t="0"/>
          <a:stretch/>
        </p:blipFill>
        <p:spPr>
          <a:xfrm rot="1052416">
            <a:off x="3473588" y="1601910"/>
            <a:ext cx="3340098" cy="162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822510">
            <a:off x="5688706" y="2585737"/>
            <a:ext cx="3107924" cy="16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644475" y="88700"/>
            <a:ext cx="506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MEETINGS</a:t>
            </a:r>
            <a:endParaRPr/>
          </a:p>
        </p:txBody>
      </p:sp>
      <p:sp>
        <p:nvSpPr>
          <p:cNvPr id="324" name="Google Shape;324;p34"/>
          <p:cNvSpPr txBox="1"/>
          <p:nvPr>
            <p:ph idx="4294967295" type="body"/>
          </p:nvPr>
        </p:nvSpPr>
        <p:spPr>
          <a:xfrm>
            <a:off x="644475" y="1014275"/>
            <a:ext cx="78969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Sprint Planning: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Agile development (iterative development)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Minimal documentation to upkeep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SCRUM: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Tasks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Visibility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Meetings: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Breakdown of tasks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Task assignment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Refinement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Weekly stand-ups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Questions and Concerns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Continual updating: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Discord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Trello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GitHub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575" y="218750"/>
            <a:ext cx="4063575" cy="31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600" y="1968200"/>
            <a:ext cx="1444725" cy="14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073" y="3510690"/>
            <a:ext cx="3977949" cy="1495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343051" y="-3070474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374249" y="-321917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34" name="Google Shape;33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60148" y="-2912153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3428526" y="-283817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36" name="Google Shape;33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099971">
            <a:off x="4579603" y="-43166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 rotWithShape="1">
          <a:blip r:embed="rId8">
            <a:alphaModFix/>
          </a:blip>
          <a:srcRect b="27830" l="24988" r="27251" t="19560"/>
          <a:stretch/>
        </p:blipFill>
        <p:spPr>
          <a:xfrm rot="5400011">
            <a:off x="5924916" y="54710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 rotWithShape="1">
          <a:blip r:embed="rId8">
            <a:alphaModFix/>
          </a:blip>
          <a:srcRect b="27830" l="24988" r="27251" t="19560"/>
          <a:stretch/>
        </p:blipFill>
        <p:spPr>
          <a:xfrm>
            <a:off x="955977" y="-114742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8100000">
            <a:off x="7476174" y="738382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/>
          <p:nvPr>
            <p:ph type="title"/>
          </p:nvPr>
        </p:nvSpPr>
        <p:spPr>
          <a:xfrm>
            <a:off x="636425" y="176950"/>
            <a:ext cx="95538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/>
              <a:t>COMMUNICATION</a:t>
            </a:r>
            <a:endParaRPr sz="4000"/>
          </a:p>
        </p:txBody>
      </p:sp>
      <p:sp>
        <p:nvSpPr>
          <p:cNvPr id="341" name="Google Shape;341;p35"/>
          <p:cNvSpPr txBox="1"/>
          <p:nvPr>
            <p:ph idx="4294967295" type="body"/>
          </p:nvPr>
        </p:nvSpPr>
        <p:spPr>
          <a:xfrm>
            <a:off x="729350" y="1144400"/>
            <a:ext cx="63195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Discord: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Communicated via Discord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Different channels for different purposes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Asked questions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Posted announcements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Sent links and tutorials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Provided other resources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u="sng">
                <a:hlinkClick r:id="rId10"/>
              </a:rPr>
              <a:t>https://discord.com/channels/887884343471648768/887884343471648772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Trello: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Set up sprint planning environment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Created cards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Assigned people to cards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Set criteria, descriptions and potential due dates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https://trello.com/b/tVAb3Jqx/general-tasks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4600" y="561450"/>
            <a:ext cx="1953101" cy="195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64451" y="3234125"/>
            <a:ext cx="2877425" cy="161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type="title"/>
          </p:nvPr>
        </p:nvSpPr>
        <p:spPr>
          <a:xfrm>
            <a:off x="209125" y="169375"/>
            <a:ext cx="91440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COLLABORATION/INDIVIDUAL WORK</a:t>
            </a:r>
            <a:endParaRPr/>
          </a:p>
        </p:txBody>
      </p:sp>
      <p:sp>
        <p:nvSpPr>
          <p:cNvPr id="349" name="Google Shape;349;p36"/>
          <p:cNvSpPr txBox="1"/>
          <p:nvPr>
            <p:ph idx="4294967295" type="body"/>
          </p:nvPr>
        </p:nvSpPr>
        <p:spPr>
          <a:xfrm>
            <a:off x="2553800" y="1087975"/>
            <a:ext cx="78969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Dalton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Wheel Display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Animation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Grace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 Board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Letter Selection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Modal Pop-up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Adam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Documentation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Lucas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List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Troubleshooting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type="title"/>
          </p:nvPr>
        </p:nvSpPr>
        <p:spPr>
          <a:xfrm>
            <a:off x="610975" y="88750"/>
            <a:ext cx="64662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ISSUES/EVENTS</a:t>
            </a:r>
            <a:endParaRPr/>
          </a:p>
        </p:txBody>
      </p:sp>
      <p:sp>
        <p:nvSpPr>
          <p:cNvPr id="355" name="Google Shape;355;p37"/>
          <p:cNvSpPr txBox="1"/>
          <p:nvPr>
            <p:ph idx="4294967295" type="body"/>
          </p:nvPr>
        </p:nvSpPr>
        <p:spPr>
          <a:xfrm>
            <a:off x="2647400" y="1007350"/>
            <a:ext cx="62826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Development Issues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Lack of Javascript / React familiarity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Workload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binding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61" name="Google Shape;361;p38"/>
          <p:cNvSpPr txBox="1"/>
          <p:nvPr>
            <p:ph idx="1" type="body"/>
          </p:nvPr>
        </p:nvSpPr>
        <p:spPr>
          <a:xfrm>
            <a:off x="713225" y="1228675"/>
            <a:ext cx="3719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Gatsby:</a:t>
            </a:r>
            <a:endParaRPr sz="14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Developed in Gatsby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Website builder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Provided 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React:</a:t>
            </a:r>
            <a:endParaRPr sz="14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Coded in React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New and upcoming language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Bootstrap:</a:t>
            </a:r>
            <a:endParaRPr sz="14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Formatted using bootstrap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Github:</a:t>
            </a:r>
            <a:endParaRPr sz="14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Pushed changes on the Git command line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Contributed to individual branches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Kept track of version history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2" name="Google Shape;3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300" y="1064325"/>
            <a:ext cx="4146650" cy="225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070" y="3441875"/>
            <a:ext cx="1497500" cy="15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857" y="3553475"/>
            <a:ext cx="2302749" cy="131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idx="6" type="ctrTitle"/>
          </p:nvPr>
        </p:nvSpPr>
        <p:spPr>
          <a:xfrm>
            <a:off x="1489618" y="2704571"/>
            <a:ext cx="4518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ACTION LIST</a:t>
            </a:r>
            <a:endParaRPr/>
          </a:p>
        </p:txBody>
      </p:sp>
      <p:sp>
        <p:nvSpPr>
          <p:cNvPr id="370" name="Google Shape;370;p39"/>
          <p:cNvSpPr txBox="1"/>
          <p:nvPr>
            <p:ph type="ctrTitle"/>
          </p:nvPr>
        </p:nvSpPr>
        <p:spPr>
          <a:xfrm>
            <a:off x="1489618" y="560510"/>
            <a:ext cx="451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BOARD COMPONENT</a:t>
            </a:r>
            <a:endParaRPr/>
          </a:p>
        </p:txBody>
      </p:sp>
      <p:sp>
        <p:nvSpPr>
          <p:cNvPr id="371" name="Google Shape;371;p39"/>
          <p:cNvSpPr txBox="1"/>
          <p:nvPr>
            <p:ph idx="2" type="ctrTitle"/>
          </p:nvPr>
        </p:nvSpPr>
        <p:spPr>
          <a:xfrm>
            <a:off x="1489626" y="1281976"/>
            <a:ext cx="52905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LETTER BANK COMPONENT</a:t>
            </a:r>
            <a:endParaRPr/>
          </a:p>
        </p:txBody>
      </p:sp>
      <p:sp>
        <p:nvSpPr>
          <p:cNvPr id="372" name="Google Shape;372;p39"/>
          <p:cNvSpPr txBox="1"/>
          <p:nvPr>
            <p:ph idx="4" type="ctrTitle"/>
          </p:nvPr>
        </p:nvSpPr>
        <p:spPr>
          <a:xfrm>
            <a:off x="1489618" y="1992798"/>
            <a:ext cx="4518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PLAYER COMPONENT</a:t>
            </a:r>
            <a:endParaRPr/>
          </a:p>
        </p:txBody>
      </p:sp>
      <p:sp>
        <p:nvSpPr>
          <p:cNvPr id="373" name="Google Shape;373;p39"/>
          <p:cNvSpPr txBox="1"/>
          <p:nvPr>
            <p:ph idx="8" type="ctrTitle"/>
          </p:nvPr>
        </p:nvSpPr>
        <p:spPr>
          <a:xfrm>
            <a:off x="1489619" y="3414183"/>
            <a:ext cx="45186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WHEEL COMPONENT</a:t>
            </a:r>
            <a:endParaRPr/>
          </a:p>
        </p:txBody>
      </p:sp>
      <p:sp>
        <p:nvSpPr>
          <p:cNvPr id="374" name="Google Shape;374;p39"/>
          <p:cNvSpPr txBox="1"/>
          <p:nvPr>
            <p:ph idx="13" type="ctrTitle"/>
          </p:nvPr>
        </p:nvSpPr>
        <p:spPr>
          <a:xfrm>
            <a:off x="1489627" y="4198379"/>
            <a:ext cx="63627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MIGHT HAVE MISSED SOMETHING CAN GO HERE</a:t>
            </a:r>
            <a:endParaRPr/>
          </a:p>
        </p:txBody>
      </p:sp>
      <p:sp>
        <p:nvSpPr>
          <p:cNvPr id="375" name="Google Shape;375;p39"/>
          <p:cNvSpPr txBox="1"/>
          <p:nvPr>
            <p:ph idx="15" type="title"/>
          </p:nvPr>
        </p:nvSpPr>
        <p:spPr>
          <a:xfrm>
            <a:off x="700181" y="562310"/>
            <a:ext cx="759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6" name="Google Shape;376;p39"/>
          <p:cNvSpPr txBox="1"/>
          <p:nvPr>
            <p:ph idx="16" type="title"/>
          </p:nvPr>
        </p:nvSpPr>
        <p:spPr>
          <a:xfrm>
            <a:off x="700435" y="1281685"/>
            <a:ext cx="759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7" name="Google Shape;377;p39"/>
          <p:cNvSpPr txBox="1"/>
          <p:nvPr>
            <p:ph idx="17" type="title"/>
          </p:nvPr>
        </p:nvSpPr>
        <p:spPr>
          <a:xfrm>
            <a:off x="700181" y="1990998"/>
            <a:ext cx="75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8" name="Google Shape;378;p39"/>
          <p:cNvSpPr txBox="1"/>
          <p:nvPr>
            <p:ph idx="18" type="title"/>
          </p:nvPr>
        </p:nvSpPr>
        <p:spPr>
          <a:xfrm>
            <a:off x="700435" y="2704571"/>
            <a:ext cx="759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9" name="Google Shape;379;p39"/>
          <p:cNvSpPr txBox="1"/>
          <p:nvPr>
            <p:ph idx="19" type="title"/>
          </p:nvPr>
        </p:nvSpPr>
        <p:spPr>
          <a:xfrm>
            <a:off x="700181" y="4127590"/>
            <a:ext cx="759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80" name="Google Shape;380;p39"/>
          <p:cNvSpPr txBox="1"/>
          <p:nvPr>
            <p:ph idx="20" type="title"/>
          </p:nvPr>
        </p:nvSpPr>
        <p:spPr>
          <a:xfrm>
            <a:off x="700181" y="3415683"/>
            <a:ext cx="759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BOARD COMPONENT</a:t>
            </a:r>
            <a:endParaRPr/>
          </a:p>
        </p:txBody>
      </p:sp>
      <p:sp>
        <p:nvSpPr>
          <p:cNvPr id="386" name="Google Shape;386;p40"/>
          <p:cNvSpPr txBox="1"/>
          <p:nvPr>
            <p:ph idx="1" type="body"/>
          </p:nvPr>
        </p:nvSpPr>
        <p:spPr>
          <a:xfrm>
            <a:off x="713225" y="1152475"/>
            <a:ext cx="656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Explanation: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Generate random phrase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Split by spaces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Split again by character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Generate square component per character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Slice array into two parts (row 1 and row 2)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Display ‘character’ based on a player’s guess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Development Process: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Isolated environment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Open end variables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Matched existing code (Bootstrap/functions)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Issues: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⬥"/>
            </a:pPr>
            <a:r>
              <a:rPr lang="en" sz="1400">
                <a:solidFill>
                  <a:schemeClr val="dk1"/>
                </a:solidFill>
              </a:rPr>
              <a:t>Board spacing/formatting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Code: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https://github.com/MakhairaGirlxX/wheel-of-fortune/tree/Board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87" name="Google Shape;3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394" y="1440175"/>
            <a:ext cx="4013424" cy="22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lar Panel Project Proposal by Slidesgo">
  <a:themeElements>
    <a:clrScheme name="Simple Light">
      <a:dk1>
        <a:srgbClr val="F3F3F3"/>
      </a:dk1>
      <a:lt1>
        <a:srgbClr val="010203"/>
      </a:lt1>
      <a:dk2>
        <a:srgbClr val="B7B7B7"/>
      </a:dk2>
      <a:lt2>
        <a:srgbClr val="2B2929"/>
      </a:lt2>
      <a:accent1>
        <a:srgbClr val="FFFFFF"/>
      </a:accent1>
      <a:accent2>
        <a:srgbClr val="6666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